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132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85BE2-C963-464E-A7F4-B6DBD127A1AD}" type="datetimeFigureOut">
              <a:rPr lang="th-TH" smtClean="0"/>
              <a:t>11/06/58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CA378-C958-458A-8E46-804C62530F8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226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378-C958-458A-8E46-804C62530F87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80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3651" y="533401"/>
            <a:ext cx="4095750" cy="761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000" b="1" dirty="0" smtClean="0">
                <a:latin typeface="TH Sarabun New" pitchFamily="34" charset="-34"/>
                <a:cs typeface="TH Sarabun New" pitchFamily="34" charset="-34"/>
              </a:rPr>
              <a:t>ผังการจัดห้อง</a:t>
            </a:r>
            <a:br>
              <a:rPr lang="th-TH" sz="2000" b="1" dirty="0" smtClean="0">
                <a:latin typeface="TH Sarabun New" pitchFamily="34" charset="-34"/>
                <a:cs typeface="TH Sarabun New" pitchFamily="34" charset="-34"/>
              </a:rPr>
            </a:br>
            <a:r>
              <a:rPr lang="th-TH" sz="2000" b="1" dirty="0" smtClean="0">
                <a:latin typeface="TH Sarabun New" pitchFamily="34" charset="-34"/>
                <a:cs typeface="TH Sarabun New" pitchFamily="34" charset="-34"/>
              </a:rPr>
              <a:t>ศูนย์ติดตามและวิเคราะห์สถานการณ์</a:t>
            </a:r>
            <a:endParaRPr lang="th-TH" sz="2000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4370918" y="1077383"/>
            <a:ext cx="342900" cy="146473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>
            <a:noAutofit/>
          </a:bodyPr>
          <a:lstStyle/>
          <a:p>
            <a:r>
              <a:rPr lang="th-TH" sz="2000" b="1" dirty="0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เสธ.</a:t>
            </a:r>
            <a:r>
              <a:rPr lang="th-TH" sz="2000" b="1" dirty="0" err="1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ยศ.ทร.</a:t>
            </a:r>
            <a:endParaRPr lang="th-TH" sz="2000" b="1" dirty="0">
              <a:solidFill>
                <a:schemeClr val="tx1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5400000">
            <a:off x="5742517" y="1420284"/>
            <a:ext cx="419100" cy="16933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รอง เสธ.</a:t>
            </a:r>
            <a:r>
              <a:rPr kumimoji="0" lang="th-TH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5400000">
            <a:off x="5742519" y="1915585"/>
            <a:ext cx="419097" cy="16933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รอง เสธ.</a:t>
            </a:r>
            <a:r>
              <a:rPr kumimoji="0" lang="th-TH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 rot="5400000">
            <a:off x="5742519" y="2372785"/>
            <a:ext cx="419097" cy="16933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รอง เสธ.</a:t>
            </a:r>
            <a:r>
              <a:rPr kumimoji="0" lang="th-TH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 rot="5400000">
            <a:off x="5742519" y="2753785"/>
            <a:ext cx="419097" cy="16933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รอง ผอ.กบ.</a:t>
            </a:r>
            <a:r>
              <a:rPr lang="th-TH" sz="2000" b="1" dirty="0" err="1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 rot="5400000">
            <a:off x="5742518" y="3210984"/>
            <a:ext cx="419099" cy="16933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รอง </a:t>
            </a:r>
            <a:r>
              <a:rPr lang="th-TH" sz="2000" b="1" dirty="0" err="1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ผอ.กศษ.ยศ.ทร.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5400000">
            <a:off x="3094567" y="1401235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ผอ.กบ.</a:t>
            </a:r>
            <a:r>
              <a:rPr lang="th-TH" sz="2000" b="1" dirty="0" err="1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 rot="5400000">
            <a:off x="3094568" y="1858433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ผอ.กธก.ยศ.ทร.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 rot="5400000">
            <a:off x="3094567" y="2315632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000" b="1" dirty="0" err="1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ผอ.กศษ.ยศ.ทร.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 rot="5400000">
            <a:off x="5742516" y="3630084"/>
            <a:ext cx="419101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รอง </a:t>
            </a:r>
            <a:r>
              <a:rPr lang="th-TH" sz="2000" b="1" dirty="0" err="1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ผอ.กธก.ยศ.ทร.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 rot="5400000">
            <a:off x="5742518" y="4087282"/>
            <a:ext cx="419098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 rot="5400000">
            <a:off x="5742517" y="4544483"/>
            <a:ext cx="419099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 rot="5400000">
            <a:off x="3094568" y="2772832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sz="2000" b="1" dirty="0" err="1" smtClean="0">
                <a:solidFill>
                  <a:schemeClr val="tx1"/>
                </a:solidFill>
                <a:latin typeface="TH Sarabun New" pitchFamily="34" charset="-34"/>
                <a:cs typeface="TH Sarabun New" pitchFamily="34" charset="-34"/>
              </a:rPr>
              <a:t>นกง.ยศ.ทร.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 rot="5400000">
            <a:off x="3094567" y="3230033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itchFamily="34" charset="-34"/>
                <a:ea typeface="+mn-ea"/>
                <a:cs typeface="TH Sarabun New" pitchFamily="34" charset="-34"/>
              </a:rPr>
              <a:t>ฝสธ.ยศ.ทร.</a:t>
            </a: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 rot="5400000">
            <a:off x="3094567" y="4601633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 rot="5400000">
            <a:off x="3094568" y="3687233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 rot="5400000">
            <a:off x="3094568" y="4144433"/>
            <a:ext cx="381000" cy="16933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itchFamily="34" charset="-34"/>
              <a:ea typeface="+mn-ea"/>
              <a:cs typeface="TH Sarabun New" pitchFamily="34" charset="-34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743201" y="8534400"/>
            <a:ext cx="1447800" cy="304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โทรทัศน์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295400" y="6324600"/>
            <a:ext cx="7620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โทรสาร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95400" y="6705600"/>
            <a:ext cx="7620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โทรศัพท์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95400" y="7086600"/>
            <a:ext cx="7620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โทรศัพท์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295400" y="7467600"/>
            <a:ext cx="11430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คอมพิวเตอร์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514601" y="9372600"/>
            <a:ext cx="40386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Projector Monitor</a:t>
            </a:r>
            <a:endParaRPr lang="th-TH" dirty="0"/>
          </a:p>
        </p:txBody>
      </p:sp>
      <p:sp>
        <p:nvSpPr>
          <p:cNvPr id="28" name="Rounded Rectangle 27"/>
          <p:cNvSpPr/>
          <p:nvPr/>
        </p:nvSpPr>
        <p:spPr>
          <a:xfrm>
            <a:off x="1295400" y="5486400"/>
            <a:ext cx="76200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วิทยุสื่อสาร</a:t>
            </a:r>
          </a:p>
          <a:p>
            <a:pPr algn="ctr"/>
            <a:r>
              <a:rPr lang="en-US" b="1" dirty="0" err="1" smtClean="0">
                <a:latin typeface="TH Sarabun New" pitchFamily="34" charset="-34"/>
                <a:cs typeface="TH Sarabun New" pitchFamily="34" charset="-34"/>
              </a:rPr>
              <a:t>Icom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295400" y="8153400"/>
            <a:ext cx="7620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H Sarabun New" pitchFamily="34" charset="-34"/>
                <a:cs typeface="TH Sarabun New" pitchFamily="34" charset="-34"/>
              </a:rPr>
              <a:t>Printer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1" y="0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Sarabun New" pitchFamily="34" charset="-34"/>
                <a:cs typeface="TH Sarabun New" pitchFamily="34" charset="-34"/>
              </a:rPr>
              <a:t>ผนวก ก.</a:t>
            </a:r>
            <a:endParaRPr lang="th-TH" sz="2000" b="1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762000" y="8001000"/>
            <a:ext cx="6858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เสมียน</a:t>
            </a:r>
            <a:endParaRPr lang="th-TH" b="1" dirty="0"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298966" y="6863834"/>
            <a:ext cx="1600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เจ้าหน้าที่ประจำศูนย์ฯ</a:t>
            </a:r>
            <a:endParaRPr lang="th-TH" b="1" dirty="0"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603766" y="5568434"/>
            <a:ext cx="990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พลฯ บริการ</a:t>
            </a:r>
            <a:endParaRPr lang="th-TH" b="1" dirty="0"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90601" y="2362200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ห้องประชุม</a:t>
            </a:r>
          </a:p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บก.</a:t>
            </a:r>
            <a:r>
              <a:rPr lang="th-TH" b="1" dirty="0" err="1" smtClean="0">
                <a:latin typeface="TH Sarabun New" pitchFamily="34" charset="-34"/>
                <a:cs typeface="TH Sarabun New" pitchFamily="34" charset="-34"/>
              </a:rPr>
              <a:t>ยศ.ทร.</a:t>
            </a:r>
            <a:endParaRPr lang="th-TH" b="1" dirty="0" smtClean="0">
              <a:latin typeface="TH Sarabun New" pitchFamily="34" charset="-34"/>
              <a:cs typeface="TH Sarabun New" pitchFamily="34" charset="-34"/>
            </a:endParaRPr>
          </a:p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ชั้น ๒ </a:t>
            </a:r>
          </a:p>
          <a:p>
            <a:pPr algn="ctr"/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อาคาร บก.</a:t>
            </a:r>
            <a:r>
              <a:rPr lang="th-TH" b="1" dirty="0" err="1" smtClean="0">
                <a:latin typeface="TH Sarabun New" pitchFamily="34" charset="-34"/>
                <a:cs typeface="TH Sarabun New" pitchFamily="34" charset="-34"/>
              </a:rPr>
              <a:t>ยศ.ทร.</a:t>
            </a:r>
            <a:endParaRPr lang="th-TH" b="1" dirty="0">
              <a:latin typeface="TH Sarabun New" pitchFamily="34" charset="-34"/>
              <a:cs typeface="TH Sarabun New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66</Words>
  <Application>Microsoft Office PowerPoint</Application>
  <PresentationFormat>กระดาษ A4 (210x297 มม.)</PresentationFormat>
  <Paragraphs>31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Cordia New</vt:lpstr>
      <vt:lpstr>TH Sarabun New</vt:lpstr>
      <vt:lpstr>Office Theme</vt:lpstr>
      <vt:lpstr>ผังการจัดห้อง ศูนย์ติดตามและวิเคราะห์สถานการณ์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ผังการจัดห้อง ศูนย์ติดตามและวิเคราะห์สถานการณ์</dc:title>
  <dc:creator>User</dc:creator>
  <cp:lastModifiedBy>CCS_LP</cp:lastModifiedBy>
  <cp:revision>13</cp:revision>
  <dcterms:created xsi:type="dcterms:W3CDTF">2006-08-16T00:00:00Z</dcterms:created>
  <dcterms:modified xsi:type="dcterms:W3CDTF">2015-06-11T03:03:19Z</dcterms:modified>
</cp:coreProperties>
</file>