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38DF4-D92B-4A82-96D4-D593E7EF3C14}" type="datetimeFigureOut">
              <a:rPr lang="th-TH" smtClean="0"/>
              <a:t>27/08/62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38F3-FDF6-4492-BA52-92D29871F3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775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907CFE9-8645-4E09-BEC6-5810925C90C7}" type="datetimeFigureOut">
              <a:rPr lang="th-TH" smtClean="0"/>
              <a:t>27/08/62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0248024-396F-47E3-97FB-BBF2834027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50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9FC33C-1B29-49C2-B32D-84B2460D228E}" type="datetime1">
              <a:rPr lang="th-TH" smtClean="0"/>
              <a:t>27/08/62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4716-62F8-4D30-A4F9-63A13B953CBE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1EB-24C0-4C1F-967B-DC117293A3FB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24BA4C-590C-44F6-A27B-03AF5FFB0CB2}" type="datetime1">
              <a:rPr lang="th-TH" smtClean="0"/>
              <a:t>27/08/62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DE5090-5BF7-4A57-9994-26DDEA8C6561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24B7-796A-4082-96D8-5FE7ACDD5BBB}" type="datetime1">
              <a:rPr lang="th-TH" smtClean="0"/>
              <a:t>27/08/62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4457-DC88-4B7D-81D5-14EA075460BB}" type="datetime1">
              <a:rPr lang="th-TH" smtClean="0"/>
              <a:t>27/08/62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ABB7C-D077-4687-A58B-7D34C4660AF3}" type="datetime1">
              <a:rPr lang="th-TH" smtClean="0"/>
              <a:t>27/08/62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8F2E-B403-4F13-A2A2-0E73D0C9B1A1}" type="datetime1">
              <a:rPr lang="th-TH" smtClean="0"/>
              <a:t>27/08/62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61F569-F067-4BA3-8796-7D9762F72220}" type="datetime1">
              <a:rPr lang="th-TH" smtClean="0"/>
              <a:t>27/08/62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56CC13-77DB-4F18-BBC1-B65D64C1246E}" type="datetime1">
              <a:rPr lang="th-TH" smtClean="0"/>
              <a:t>27/08/62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0B2F78-0B2D-4536-B55F-28F599297287}" type="datetime1">
              <a:rPr lang="th-TH" smtClean="0"/>
              <a:t>27/08/62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07F51A-E950-44F1-BC11-1968A8C6B26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hompoo_phattanapong@yahoo.c&#3609;&#3651;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172200" cy="18181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คณะทำงานย่อยหมวด 7</a:t>
            </a:r>
            <a:br>
              <a:rPr lang="th-TH" sz="6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ผลลัพธ์การดำเนินการ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362200" y="4343400"/>
            <a:ext cx="6172200" cy="2183922"/>
          </a:xfrm>
        </p:spPr>
        <p:txBody>
          <a:bodyPr>
            <a:noAutofit/>
          </a:bodyPr>
          <a:lstStyle/>
          <a:p>
            <a:pPr algn="ctr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 algn="ctr"/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น.อ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.หญิง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ชมภู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พัฒนพงษ์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เลขานุการคณะทำงานย่อยหมวด 7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778D-9603-4FB1-BF7B-56B6FA00F8A2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76200"/>
            <a:ext cx="6172200" cy="8275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เรื่องที่แจ้งให้ทราบ</a:t>
            </a:r>
            <a:endParaRPr lang="th-TH" sz="4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6400" y="990600"/>
            <a:ext cx="7315200" cy="5715000"/>
          </a:xfrm>
        </p:spPr>
        <p:txBody>
          <a:bodyPr>
            <a:noAutofit/>
          </a:bodyPr>
          <a:lstStyle/>
          <a:p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หมวด 7 เสนอเรื่องขออนุมัติตัวชี้วัดที่สำคัญในหมวด 7 และการรายงานผลลัพธ์การดำเนินการตามตัวชี้วัด ปี </a:t>
            </a:r>
            <a:r>
              <a:rPr lang="th-TH" sz="24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.62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(อนุมัติแล้ว 26 ส.ค.62)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1.1  ปรับปรุง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ตัวชี้วัดที่สำคัญ เกี่ยวกับคุณภาพของผู้สำเร็จการศึกษา และการประเมินความพึงพอใจ/ </a:t>
            </a: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ไม่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พึงพอใจ  ตามข้อเสนอแนะของ </a:t>
            </a:r>
            <a:r>
              <a:rPr lang="th-TH" sz="2400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อพคบ.ทร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.ปม. </a:t>
            </a:r>
            <a:endParaRPr lang="th-TH" sz="2400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1.2  ปรับปรุง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ตัวชี้วัดที่สำคัญและค่าเป้าหมายในหัวข้อที่ 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ด้านการนำยุทธศาสตร์ไปปฏิบัติ  และเพิ่มหน่วยรับผิดชอบ ให้สอดคล้องกับตัวชี้วัดความสำเร็จในแผนปฏิบัติราชการของ </a:t>
            </a:r>
            <a:r>
              <a:rPr lang="th-TH" sz="24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.ประจำปี </a:t>
            </a:r>
            <a:r>
              <a:rPr lang="th-TH" sz="24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.62 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ใหม่ 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ตามที่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คณะ ทำงานย่อยหมวด 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2ฯ เสนอ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ขอปรับปรุงยุทธศาสตร์ </a:t>
            </a:r>
            <a:r>
              <a:rPr lang="th-TH" sz="24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			    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1.3 เพิ่ม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ตัวชี้วัดที่สำคัญและหน่วยที่รับผิดชอบ เพื่อให้ครอบคลุมกลุ่มผู้รับบริการและกลุ่มผู้มีส่วนได้ส่วนเสีย ในเรื่องของความพึงพอใจที่มีต่อผู้สำเร็จการศึกษา และความพึงพอใจที่มีต่อการจัดการเรียนการสอน</a:t>
            </a:r>
            <a:endParaRPr lang="en-US" sz="24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1.4  ลด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ตัวชี้วัดที่ที่มีความซ้ำซ้อนกันกันหลายแห่ง เช่น การเบิกจ่ายเงินงบประมาณ และลดตัวชี้วัดที่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สำคัญบาง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ตัวที่ </a:t>
            </a:r>
            <a:r>
              <a:rPr lang="th-TH" sz="24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.ได้ยกเลิกการปฏิบัติไปแล้ว เช่น การประชุม </a:t>
            </a:r>
            <a:r>
              <a:rPr lang="th-TH" sz="24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นขต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.ประจำเดือน เป็น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ภาษาอังกฤษ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55CC-CF91-4847-82C5-9D20C25C894E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85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76200"/>
            <a:ext cx="6172200" cy="8275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เรื่องที่แจ้งให้ทราบ</a:t>
            </a:r>
            <a:endParaRPr lang="th-TH" sz="4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6400" y="990600"/>
            <a:ext cx="7315200" cy="5257800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ข้อมูลการรายงานผลลัพธ์ ใช้ข้อมูล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ย้อนหลังปี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59-61 และ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ข้อมูล</a:t>
            </a: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ปัจจุบัน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.62  รวม 4 ปี</a:t>
            </a: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2.1  ขอให้ใช้ตัวชี้วัดที่อนุมัติใหม่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ในงป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62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(มีการเปลี่ยนแปลง)   เรียงตามหัวข้อ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2.2  ตัวชี้วัดใหม่ ให้หาข้อมูลย้อนหลัง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ด้วย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</a:t>
            </a:r>
            <a:r>
              <a:rPr lang="th-TH" sz="2800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.59 -62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2.3  ตัวชี้วัดเดิมที่ไม่มีการเปลี่ยนแปลง และ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มว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.7 มีข้อมูลเดิมอยู่แล้ว เลขาคณะทำงานย่อยหมวด 7 จะใส่ข้อมูลไว้ให้ </a:t>
            </a: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2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.4  มี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หน่วยรับผิดชอบเพิ่ม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จากเดิม (เนื่องจากตัวชี้วัดเพิ่ม) ขอให้ดูในรายละเอียด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2.5 ขอให้ทุกหน่วย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รายงานให้ครบทุกตัวชี้วัด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ที่ตนรับผิดชอบ แล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ะ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ตรวจความถูกต้องของข้อมูลที่เชื่อมโยงกัน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   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042-6E86-4709-8A56-2F3353AA3FF9}" type="datetime1">
              <a:rPr lang="th-TH" smtClean="0"/>
              <a:t>27/08/62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9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76200"/>
            <a:ext cx="6172200" cy="8275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เรื่องที่แจ้งให้ทราบ</a:t>
            </a:r>
            <a:endParaRPr lang="th-TH" sz="4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6400" y="914400"/>
            <a:ext cx="7315200" cy="5867400"/>
          </a:xfrm>
        </p:spPr>
        <p:txBody>
          <a:bodyPr>
            <a:noAutofit/>
          </a:bodyPr>
          <a:lstStyle/>
          <a:p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วิธีการรายงาน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ผลลัพธ์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และเวลาในการส่งงายงาน</a:t>
            </a: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3.1 กอง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ต่าง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ๆ/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นขต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คณะกรรมการต่าง ๆ </a:t>
            </a:r>
            <a:r>
              <a:rPr lang="th-TH" sz="2800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(หน่วยปฏิบัติ)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จัดเก็บข้อมูลและรายงานฯ  ให้กับ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หมวด/หน่วยที่รับผิดชอบหลักตามหัวข้อคำถาม ที่กำหนด ภายในเดือน ส.ค.ของทุกปี </a:t>
            </a:r>
            <a:r>
              <a:rPr lang="th-TH" sz="28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(6 ก.ย.62) 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สำหรับหน่วยใดที่รับผิดชอบตัวชี้วัดที่มีการกำหนดคู่เทียบ ให้ดำเนินการจัดเก็บข้อมูล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   คู่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เทียบด้วย (หน่วยที่รับผิดชอบตัวชี้วัดที่มีคู่เทียบ ได้แก่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วทร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.ฯ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รร.สธ.ทร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.ฯ 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รร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ชุมพล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ฯ) </a:t>
            </a:r>
            <a:endParaRPr lang="th-TH" sz="2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3.2 เลขานุการ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คณะทำงานพัฒนาคุณภาพการบริหารจัดการภาครัฐ </a:t>
            </a:r>
            <a:r>
              <a:rPr lang="th-TH" sz="28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(หมวด </a:t>
            </a:r>
            <a:r>
              <a:rPr lang="en-US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),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หมวด 1ฯ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5ฯ -6ฯ รวบรวม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ข้อมูลจากหน่วยปฏิบัติ พร้อมวิเคราะห์และ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รายงานผลลัพธ์ ตามแบบฟอร์มที่กำหนด ส่งให้กับหมวด 7ฯ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ภายในวันที่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ก.ย.ของทุกปี 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(13 ก.ย.62)  </a:t>
            </a:r>
            <a:endParaRPr lang="th-TH" sz="28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3.3 หมวด 4ฯ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ส่งข้อมูลผลการวัดและวิเคราะห์ข้อมูลในหมวด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4ฯ ให้กับหมวด 7ฯ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ภายในวันที่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ก.ย.ของทุกปี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(13 ก.ย.62)</a:t>
            </a:r>
            <a:endParaRPr lang="en-US" sz="28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318F-2CEB-4D61-9B02-ECF3FDCB1DC5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76200"/>
            <a:ext cx="6172200" cy="8275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เรื่องที่แจ้งให้ทราบ</a:t>
            </a:r>
            <a:endParaRPr lang="th-TH" sz="4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6400" y="979714"/>
            <a:ext cx="7315200" cy="4659086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ดาวน์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โหลดข้อมูลได้ที่ </a:t>
            </a:r>
            <a:r>
              <a:rPr lang="en-US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http://www.navedu.navy.mi.th/qedu/pmqa7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หัวข้อประชาสัมพันธ์</a:t>
            </a:r>
            <a:endParaRPr lang="th-TH" sz="28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01 บันทึก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มว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.7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ขออนุมัติตัวชี้วัดที่สำคัญ และการรายงานผลลัพธ์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.62</a:t>
            </a: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02 ผนวก ก ตัวชี้วัด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ที่สำคัญของ </a:t>
            </a:r>
            <a:r>
              <a:rPr lang="th-TH" sz="28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ในหมวด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7ฯ </a:t>
            </a:r>
            <a:endParaRPr lang="th-TH" sz="28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03 ผนวก ข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ผลการทบทวนตัวชี้วัดที่สำคัญ</a:t>
            </a:r>
            <a:r>
              <a:rPr lang="th-TH" sz="28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th-TH" sz="280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ยศ.ทร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7ฯ</a:t>
            </a: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04 ผนวก ค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แบบฟอร์มการรายงานผลลัพธ์การดำเนินการในหมวด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th-TH" sz="28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ประจำปี </a:t>
            </a:r>
            <a:r>
              <a:rPr lang="th-TH" sz="28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.62 </a:t>
            </a:r>
          </a:p>
          <a:p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05 รายงาน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ผลลัพธ์การดำเนินการในหมวด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7ฯ 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(รายงานการประเมินตนเอง) ประจำปี </a:t>
            </a:r>
            <a:r>
              <a:rPr lang="th-TH" sz="28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งป</a:t>
            </a:r>
            <a:r>
              <a:rPr lang="th-TH" sz="2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58-61)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FDC-98A9-4C42-801E-500C80CE13EF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2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76200"/>
            <a:ext cx="6172200" cy="8275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เรื่องที่แจ้งให้ทราบ</a:t>
            </a:r>
            <a:endParaRPr lang="th-TH" sz="4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6400" y="1066800"/>
            <a:ext cx="7315200" cy="2906486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ติดต่อได้ที่ 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น.อ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.หญิง 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ชมภู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พัฒนพงษ์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ห้อง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นปก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.ฯ ชั้น 2 อาคาร บก.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 </a:t>
            </a:r>
          </a:p>
          <a:p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โทร.53659, 089- 0354807</a:t>
            </a:r>
          </a:p>
          <a:p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อี</a:t>
            </a:r>
            <a:r>
              <a:rPr lang="th-TH" sz="36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เมล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 chompoo_phattanapong@yahoo.co.th</a:t>
            </a:r>
          </a:p>
          <a:p>
            <a:endParaRPr lang="en-US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3600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hlinkClick r:id="rId2"/>
              </a:rPr>
              <a:t>h</a:t>
            </a:r>
          </a:p>
          <a:p>
            <a:endParaRPr lang="th-TH" sz="36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2CD7-F428-4C92-A9F8-70E88B1C9B3E}" type="datetime1">
              <a:rPr lang="th-TH" smtClean="0"/>
              <a:t>27/08/62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น.อ.หญิง ชมภู  พัฒนพงษ์  นปก.ฯ โทร.53659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51A-E950-44F1-BC11-1968A8C6B262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21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545</Words>
  <Application>Microsoft Office PowerPoint</Application>
  <PresentationFormat>นำเสนอทางหน้าจอ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เฉลียง</vt:lpstr>
      <vt:lpstr>คณะทำงานย่อยหมวด 7 ผลลัพธ์การดำเนินการ</vt:lpstr>
      <vt:lpstr>เรื่องที่แจ้งให้ทราบ</vt:lpstr>
      <vt:lpstr>เรื่องที่แจ้งให้ทราบ</vt:lpstr>
      <vt:lpstr>เรื่องที่แจ้งให้ทราบ</vt:lpstr>
      <vt:lpstr>เรื่องที่แจ้งให้ทราบ</vt:lpstr>
      <vt:lpstr>เรื่องที่แจ้งให้ทราบ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คณะทำงานย่อยหมวด 7 ผลลัพธ์การดำเนินการ</dc:title>
  <dc:creator>Windows User</dc:creator>
  <cp:lastModifiedBy>Windows User</cp:lastModifiedBy>
  <cp:revision>11</cp:revision>
  <cp:lastPrinted>2019-08-26T12:24:10Z</cp:lastPrinted>
  <dcterms:created xsi:type="dcterms:W3CDTF">2019-08-26T11:25:52Z</dcterms:created>
  <dcterms:modified xsi:type="dcterms:W3CDTF">2019-08-27T05:41:32Z</dcterms:modified>
</cp:coreProperties>
</file>